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01B7DCE-470E-4484-8CEE-3B709060A083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D7679B8-48EB-4859-A394-C81057F2A2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Vitamins and Minerals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2013 - Foods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Promotes good vision and helps maintain tissues and skin.</a:t>
            </a:r>
          </a:p>
          <a:p>
            <a:r>
              <a:rPr lang="en-US" dirty="0" smtClean="0"/>
              <a:t>Supports reproduction and growth.</a:t>
            </a:r>
          </a:p>
          <a:p>
            <a:r>
              <a:rPr lang="en-US" dirty="0" smtClean="0"/>
              <a:t>Deficiencies can cause rough, scaly skin and infections in the respiratory tract.</a:t>
            </a:r>
          </a:p>
          <a:p>
            <a:r>
              <a:rPr lang="en-US" dirty="0" smtClean="0"/>
              <a:t>Deficiency is a serious problem in developing countries.</a:t>
            </a:r>
          </a:p>
          <a:p>
            <a:r>
              <a:rPr lang="en-US" dirty="0" smtClean="0"/>
              <a:t>Causes night blindness and total blindness in children.</a:t>
            </a:r>
          </a:p>
          <a:p>
            <a:r>
              <a:rPr lang="en-US" dirty="0" smtClean="0"/>
              <a:t>Found in vegetables and fruits.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4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with Calcium to maintain bone health.</a:t>
            </a:r>
          </a:p>
          <a:p>
            <a:r>
              <a:rPr lang="en-US" dirty="0" smtClean="0"/>
              <a:t>Considered the “Sunshine Vitamin”</a:t>
            </a:r>
          </a:p>
          <a:p>
            <a:r>
              <a:rPr lang="en-US" dirty="0" smtClean="0"/>
              <a:t>The body can make it’s own vitamin D with the help of sunshine.</a:t>
            </a:r>
          </a:p>
          <a:p>
            <a:r>
              <a:rPr lang="en-US" dirty="0" smtClean="0"/>
              <a:t>Fortified milk also contains large amounts of Vitamin D.</a:t>
            </a:r>
          </a:p>
          <a:p>
            <a:r>
              <a:rPr lang="en-US" dirty="0" smtClean="0"/>
              <a:t>Lack of vitamin D can cause Ricketts.</a:t>
            </a:r>
          </a:p>
        </p:txBody>
      </p:sp>
      <p:pic>
        <p:nvPicPr>
          <p:cNvPr id="1026" name="Picture 2" descr="http://www.desipio.com/wp-content/uploads/2009/01/ricke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09600"/>
            <a:ext cx="132804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S0YnFkpQ9MPD2wvZp3ldKFj1BnrloGiYV7yNZNr9fxtOabTow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205" y="4887669"/>
            <a:ext cx="1561847" cy="197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877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 E and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Vitamin E is an antioxidant it protects cells from oxidation damage especially in the lungs.</a:t>
            </a:r>
          </a:p>
          <a:p>
            <a:r>
              <a:rPr lang="en-US" dirty="0" smtClean="0"/>
              <a:t>Deficiency is rare because it is found in many foods.</a:t>
            </a:r>
          </a:p>
          <a:p>
            <a:r>
              <a:rPr lang="en-US" dirty="0" smtClean="0"/>
              <a:t>Vitamin K helps with the clotting of blood.</a:t>
            </a:r>
          </a:p>
          <a:p>
            <a:r>
              <a:rPr lang="en-US" dirty="0" smtClean="0"/>
              <a:t>With a healthy diet deficiency is very rare.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785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 - Calcium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Helps regulate blood clotting, nerve activity, and many other blood processes.</a:t>
            </a:r>
          </a:p>
          <a:p>
            <a:r>
              <a:rPr lang="en-US" dirty="0" smtClean="0"/>
              <a:t>Essential for keeping your bones strong.</a:t>
            </a:r>
          </a:p>
          <a:p>
            <a:r>
              <a:rPr lang="en-US" dirty="0" smtClean="0"/>
              <a:t>Lack of calcium can lead to osteoporosis which causes bones to become weak and fragile.</a:t>
            </a:r>
          </a:p>
          <a:p>
            <a:r>
              <a:rPr lang="en-US" dirty="0" smtClean="0"/>
              <a:t>Bone mass builds during childhood, so it is important to remember to get enough calcium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30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Phosphorus and Magnesium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Phosphorus works with calcium to build strong bones and teeth.  </a:t>
            </a:r>
          </a:p>
          <a:p>
            <a:r>
              <a:rPr lang="en-US" dirty="0" smtClean="0"/>
              <a:t>Releases energy from carbs, fats, and proteins.</a:t>
            </a:r>
          </a:p>
          <a:p>
            <a:r>
              <a:rPr lang="en-US" dirty="0" smtClean="0"/>
              <a:t>Magnesium helps build bones and make proteins.</a:t>
            </a:r>
          </a:p>
          <a:p>
            <a:r>
              <a:rPr lang="en-US" dirty="0" smtClean="0"/>
              <a:t>Helps nerves and muscles work normally.</a:t>
            </a:r>
          </a:p>
          <a:p>
            <a:r>
              <a:rPr lang="en-US" dirty="0" smtClean="0"/>
              <a:t>Deficiencies are very uncommon in both phosphorus and magnesium.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833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Sodium, Chloride, and Potassium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control osmosis.</a:t>
            </a:r>
          </a:p>
          <a:p>
            <a:r>
              <a:rPr lang="en-US" dirty="0" smtClean="0"/>
              <a:t>This combination helps form electrolytes.</a:t>
            </a:r>
          </a:p>
          <a:p>
            <a:r>
              <a:rPr lang="en-US" dirty="0" smtClean="0"/>
              <a:t>Sodium helps with muscle and nerve action, also helps regulate blood pressure.</a:t>
            </a:r>
          </a:p>
          <a:p>
            <a:r>
              <a:rPr lang="en-US" dirty="0" smtClean="0"/>
              <a:t>Chloride helps transmit nerve signals.</a:t>
            </a:r>
          </a:p>
          <a:p>
            <a:r>
              <a:rPr lang="en-US" dirty="0" smtClean="0"/>
              <a:t>Excess of sodium is very common.</a:t>
            </a:r>
          </a:p>
          <a:p>
            <a:r>
              <a:rPr lang="en-US" dirty="0" smtClean="0"/>
              <a:t>Can lead to hypertension or high blood pressure.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58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 these in a small amount but still very important.</a:t>
            </a:r>
          </a:p>
          <a:p>
            <a:r>
              <a:rPr lang="en-US" dirty="0" smtClean="0"/>
              <a:t>Iron – essential for making hemoglobin.  Anemia can occur if there is a deficiency.</a:t>
            </a:r>
          </a:p>
          <a:p>
            <a:r>
              <a:rPr lang="en-US" dirty="0" smtClean="0"/>
              <a:t>Iodine – stored in the thyroid gland. Produces substances needed for growth and development.</a:t>
            </a:r>
          </a:p>
          <a:p>
            <a:r>
              <a:rPr lang="en-US" dirty="0" smtClean="0"/>
              <a:t>Zinc – helps enzymes do their work and aids the immune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54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vitamins?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Complex substances in food.</a:t>
            </a:r>
          </a:p>
          <a:p>
            <a:r>
              <a:rPr lang="en-US" dirty="0" smtClean="0"/>
              <a:t>Found in a wide range of food (more colorful = more vitamins and minerals)</a:t>
            </a:r>
          </a:p>
          <a:p>
            <a:r>
              <a:rPr lang="en-US" dirty="0" smtClean="0"/>
              <a:t>Don’t supply any energy</a:t>
            </a:r>
          </a:p>
          <a:p>
            <a:r>
              <a:rPr lang="en-US" dirty="0" smtClean="0"/>
              <a:t>Not part of any body structure</a:t>
            </a:r>
          </a:p>
          <a:p>
            <a:r>
              <a:rPr lang="en-US" dirty="0" smtClean="0"/>
              <a:t>Support many chemical reactions</a:t>
            </a:r>
          </a:p>
          <a:p>
            <a:r>
              <a:rPr lang="en-US" dirty="0" smtClean="0"/>
              <a:t>If a deficiency body malfunctions can occur</a:t>
            </a:r>
          </a:p>
          <a:p>
            <a:r>
              <a:rPr lang="en-US" dirty="0" smtClean="0"/>
              <a:t>Anti-oxidants – protect body cells and the immune system from damage that can be done by chemicals in the 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6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Water-Soluble 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Dissolve in water and pass easily into the bloodstream.</a:t>
            </a:r>
          </a:p>
          <a:p>
            <a:r>
              <a:rPr lang="en-US" dirty="0" smtClean="0"/>
              <a:t>Stay in your bloodstream for a very short amount of time, so need to replenish often.</a:t>
            </a:r>
          </a:p>
          <a:p>
            <a:r>
              <a:rPr lang="en-US" dirty="0" smtClean="0"/>
              <a:t>Body doesn’t story water-soluble vitamins – excretes them through the urine</a:t>
            </a:r>
          </a:p>
          <a:p>
            <a:r>
              <a:rPr lang="en-US" dirty="0" smtClean="0"/>
              <a:t>Consuming LARGE amounts is NOT a good idea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7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Water-soluble vitamin</a:t>
            </a:r>
          </a:p>
          <a:p>
            <a:r>
              <a:rPr lang="en-US" dirty="0" smtClean="0"/>
              <a:t>Helps maintain healthy capillaries, bones, skin, and teeth.</a:t>
            </a:r>
          </a:p>
          <a:p>
            <a:r>
              <a:rPr lang="en-US" dirty="0" smtClean="0"/>
              <a:t>The enzyme that forms and takes care of collagen depends on vitamin C.</a:t>
            </a:r>
          </a:p>
          <a:p>
            <a:r>
              <a:rPr lang="en-US" dirty="0" smtClean="0"/>
              <a:t>Lack of vitamin C can lead to a poor appetite, weakness, bruising, sore joints</a:t>
            </a:r>
          </a:p>
          <a:p>
            <a:r>
              <a:rPr lang="en-US" dirty="0" smtClean="0"/>
              <a:t>Scurvy – severe lack of vitamin C</a:t>
            </a:r>
          </a:p>
          <a:p>
            <a:pPr lvl="1"/>
            <a:r>
              <a:rPr lang="en-US" dirty="0" smtClean="0"/>
              <a:t>Sailors = limey’s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055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Thiamin (b1)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turn carbs into energy.</a:t>
            </a:r>
          </a:p>
          <a:p>
            <a:r>
              <a:rPr lang="en-US" dirty="0" smtClean="0"/>
              <a:t>Needed for muscle coordination and healthy nervous system.</a:t>
            </a:r>
          </a:p>
          <a:p>
            <a:r>
              <a:rPr lang="en-US" dirty="0" smtClean="0"/>
              <a:t>Lack of Thiamin can lead to nausea, apathy, loss of appetite.  </a:t>
            </a:r>
          </a:p>
          <a:p>
            <a:r>
              <a:rPr lang="en-US" dirty="0" smtClean="0"/>
              <a:t>Should get all the thiamin needed by eating a variety of foods.</a:t>
            </a:r>
          </a:p>
        </p:txBody>
      </p:sp>
    </p:spTree>
    <p:extLst>
      <p:ext uri="{BB962C8B-B14F-4D97-AF65-F5344CB8AC3E}">
        <p14:creationId xmlns:p14="http://schemas.microsoft.com/office/powerpoint/2010/main" val="16701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Riboflavin (b2)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the body release energy from carbs, fats, and proteins. </a:t>
            </a:r>
          </a:p>
          <a:p>
            <a:r>
              <a:rPr lang="en-US" dirty="0" smtClean="0"/>
              <a:t>Contributes to body growth and red cell production.</a:t>
            </a:r>
          </a:p>
          <a:p>
            <a:r>
              <a:rPr lang="en-US" dirty="0" smtClean="0"/>
              <a:t>Deficiency is rare, but symptoms are light sensitivity, gritty eyes, sore tongue, mouth, and lip sores, and dry flaky skin.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51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Niacin (b3)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Helps release energy from carbs, fats, and proteins.</a:t>
            </a:r>
          </a:p>
          <a:p>
            <a:r>
              <a:rPr lang="en-US" dirty="0" smtClean="0"/>
              <a:t>Needed for healthy nervous system and mucous membranes. </a:t>
            </a:r>
          </a:p>
          <a:p>
            <a:r>
              <a:rPr lang="en-US" dirty="0" smtClean="0"/>
              <a:t>Lack of niacin can lead to Pellagra.</a:t>
            </a:r>
          </a:p>
          <a:p>
            <a:r>
              <a:rPr lang="en-US" dirty="0" smtClean="0"/>
              <a:t>Pellagra = skin lesions, mental and digestive problems.</a:t>
            </a:r>
          </a:p>
          <a:p>
            <a:r>
              <a:rPr lang="en-US" dirty="0" smtClean="0"/>
              <a:t>Really common problem in the 1900’s due to poor diets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7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Folate</a:t>
            </a:r>
            <a:r>
              <a:rPr lang="en-US" dirty="0" smtClean="0"/>
              <a:t> (Folic Acid)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Teams with vitamin B2 to help build red blood cells and form genetic material.</a:t>
            </a:r>
          </a:p>
          <a:p>
            <a:r>
              <a:rPr lang="en-US" dirty="0" smtClean="0"/>
              <a:t>Helps the body use protein and may protect against heart disease.</a:t>
            </a:r>
          </a:p>
          <a:p>
            <a:r>
              <a:rPr lang="en-US" dirty="0" smtClean="0"/>
              <a:t>Very important in helping prevent birth defects that damage the brain and spinal cord.</a:t>
            </a:r>
          </a:p>
          <a:p>
            <a:r>
              <a:rPr lang="en-US" dirty="0" smtClean="0"/>
              <a:t>Added to most grain products.</a:t>
            </a:r>
          </a:p>
          <a:p>
            <a:r>
              <a:rPr lang="en-US" dirty="0" smtClean="0"/>
              <a:t>Found in leafy green vegetables.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960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Fat-Soluble 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Absorbed and transported by fat.</a:t>
            </a:r>
          </a:p>
          <a:p>
            <a:r>
              <a:rPr lang="en-US" dirty="0" smtClean="0"/>
              <a:t>A,D,E and K. (Ants Don’t Eat Kangaroos)</a:t>
            </a:r>
          </a:p>
          <a:p>
            <a:r>
              <a:rPr lang="en-US" dirty="0" smtClean="0"/>
              <a:t>Extra fat soluble vitamins are stored in the liver</a:t>
            </a:r>
          </a:p>
          <a:p>
            <a:r>
              <a:rPr lang="en-US" dirty="0" smtClean="0"/>
              <a:t>Too many stored vitamins can be harmful to the body.</a:t>
            </a:r>
          </a:p>
          <a:p>
            <a:r>
              <a:rPr lang="en-US" dirty="0" smtClean="0"/>
              <a:t>BE VERY CAREFUL WITH SUPPLEMENTS!!!!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989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</TotalTime>
  <Words>802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Vitamins and Minerals</vt:lpstr>
      <vt:lpstr>What are vitamins?</vt:lpstr>
      <vt:lpstr>Water-Soluble Vitamins</vt:lpstr>
      <vt:lpstr>Vitamin C</vt:lpstr>
      <vt:lpstr>Thiamin (b1)</vt:lpstr>
      <vt:lpstr>Riboflavin (b2)</vt:lpstr>
      <vt:lpstr>Niacin (b3)</vt:lpstr>
      <vt:lpstr>Folate (Folic Acid)</vt:lpstr>
      <vt:lpstr>Fat-Soluble Vitamins</vt:lpstr>
      <vt:lpstr>Vitamin A</vt:lpstr>
      <vt:lpstr>Vitamin D</vt:lpstr>
      <vt:lpstr>Vitamins E and K</vt:lpstr>
      <vt:lpstr>Minerals - Calcium</vt:lpstr>
      <vt:lpstr>Phosphorus and Magnesium</vt:lpstr>
      <vt:lpstr>Sodium, Chloride, and Potassium</vt:lpstr>
      <vt:lpstr>Trace Minerals</vt:lpstr>
    </vt:vector>
  </TitlesOfParts>
  <Company>Webster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Vitamins and Minerals</dc:title>
  <dc:creator>Kristie Storms</dc:creator>
  <cp:lastModifiedBy>Kristie Storms</cp:lastModifiedBy>
  <cp:revision>8</cp:revision>
  <dcterms:created xsi:type="dcterms:W3CDTF">2013-09-17T13:02:17Z</dcterms:created>
  <dcterms:modified xsi:type="dcterms:W3CDTF">2014-02-17T18:25:38Z</dcterms:modified>
</cp:coreProperties>
</file>